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7" r:id="rId11"/>
    <p:sldId id="268" r:id="rId12"/>
    <p:sldId id="264" r:id="rId13"/>
    <p:sldId id="269" r:id="rId14"/>
    <p:sldId id="270" r:id="rId15"/>
    <p:sldId id="265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54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47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8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902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8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17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82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5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6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3443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412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4418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22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14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24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533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mx/imgres?imgurl=https://www.ecoticias.com/userfiles/extra/LKPV_MUNDOPORTADAS.jpg&amp;imgrefurl=https://www.ecoticias.com/naturaleza/111451/10-paises-mejor-biodiversidad-mundo&amp;docid=XI_rouAkY5k1kM&amp;tbnid=zCZa7JB5-eb-VM:&amp;vet=12ahUKEwizwtbPwMHhAhUPlawKHdVJDJw4yAEQMyg2MDZ6BAgBEDc..i&amp;w=571&amp;h=457&amp;bih=657&amp;biw=1366&amp;q=BIODIVERSIDAD%20IMAGENES&amp;ved=2ahUKEwizwtbPwMHhAhUPlawKHdVJDJw4yAEQMyg2MDZ6BAgBEDc&amp;iact=mrc&amp;uact=8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hyperlink" Target="https://www.google.com.mx/imgres?imgurl=https://upload.wikimedia.org/wikipedia/commons/thumb/e/e1/Coati_1.jpg/250px-Coati_1.jpg&amp;imgrefurl=https://es.wikipedia.org/wiki/Biodiversidad_de_Costa_Rica&amp;docid=XnO44O3Mk6-Z8M&amp;tbnid=kN9ouAp80QIiGM:&amp;vet=12ahUKEwizwtbPwMHhAhUPlawKHdVJDJw4yAEQMyg7MDt6BAgBEDw..i&amp;w=250&amp;h=163&amp;bih=657&amp;biw=1366&amp;q=BIODIVERSIDAD%20IMAGENES&amp;ved=2ahUKEwizwtbPwMHhAhUPlawKHdVJDJw4yAEQMyg7MDt6BAgBEDw&amp;iact=mrc&amp;uact=8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hyperlink" Target="https://www.google.com.mx/imgres?imgurl=https://ep01.epimg.net/elpais/imagenes/2019/02/22/planeta_futuro/1550824150_793768_1550824475_noticia_normal.jpg&amp;imgrefurl=https://elpais.com/elpais/2019/02/22/planeta_futuro/1550824150_793768.html&amp;docid=VFGFjuYlPPsKAM&amp;tbnid=F6GHpoWanWGJ_M:&amp;vet=12ahUKEwj2v7rLwMHhAhVFAqwKHRktAfw4ZBAzKFIwUnoECAEQUw..i&amp;w=980&amp;h=653&amp;bih=657&amp;biw=1366&amp;q=BIODIVERSIDAD%20IMAGENES&amp;ved=2ahUKEwj2v7rLwMHhAhVFAqwKHRktAfw4ZBAzKFIwUnoECAEQUw&amp;iact=mrc&amp;uact=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.mx/imgres?imgurl=http://malvestida.com/wp-content/uploads/2018/04/biodiversidad-800.jpg&amp;imgrefurl=http://malvestida.com/2018/04/5-puntos-para-entender-la-alerta-sobre-la-ley-de-biodiversidad/&amp;docid=tFn43M_6xABGfM&amp;tbnid=gpgbJbdYtNGbNM:&amp;vet=12ahUKEwizwtbPwMHhAhUPlawKHdVJDJw4yAEQMygTMBN6BAgBEBQ..i&amp;w=800&amp;h=591&amp;bih=657&amp;biw=1366&amp;q=BIODIVERSIDAD%20IMAGENES&amp;ved=2ahUKEwizwtbPwMHhAhUPlawKHdVJDJw4yAEQMygTMBN6BAgBEBQ&amp;iact=mrc&amp;uact=8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google.com.mx/imgres?imgurl=https://www.foodsovereignty.org/wp-content/uploads/2016/10/biodiversidad-brochure-ES.png&amp;imgrefurl=https://www.foodsovereignty.org/es/biodiversity-2/&amp;docid=-6DLFVVIwGOknM&amp;tbnid=8vOLWJo_Me7TeM:&amp;vet=12ahUKEwizwtbPwMHhAhUPlawKHdVJDJw4yAEQMygtMC16BAgBEC4..i&amp;w=899&amp;h=638&amp;bih=657&amp;biw=1366&amp;q=BIODIVERSIDAD%20IMAGENES&amp;ved=2ahUKEwizwtbPwMHhAhUPlawKHdVJDJw4yAEQMygtMC16BAgBEC4&amp;iact=mrc&amp;uact=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hyperlink" Target="https://www.google.com.mx/imgres?imgurl=https://www.ecoembes.com/sites/default/files/styles/500___auto/public/imagenes_planeta_recicla/dia-biodiversidad.jpg?itok=MnWGR-m3&amp;imgrefurl=https://www.ecoembes.com/es/planeta-recicla/blog/la-biodiversidad-depende-de-nosotros&amp;docid=2mNu1WbvIsTxnM&amp;tbnid=9mwuNR3QcGe07M:&amp;vet=10ahUKEwi8l-DFwMHhAhUJQK0KHW7RCQwQMwifAigVMBU..i&amp;w=500&amp;h=334&amp;bih=657&amp;biw=1366&amp;q=BIODIVERSIDAD%20IMAGENES&amp;ved=0ahUKEwi8l-DFwMHhAhUJQK0KHW7RCQwQMwifAigVMBU&amp;iact=mrc&amp;uact=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.mx/imgres?imgurl=https://www.vaticannews.va/content/dam/vaticannews/images-multimedia/ecologia/Psalm%20deer.jpg/_jcr_content/renditions/cq5dam.thumbnail.cropped.750.422.jpeg&amp;imgrefurl=https://www.vaticannews.va/es/mundo/news/2018-05/jornada-dia-internacional-biodiversidad-22-mayo-papa.html&amp;docid=5-Gva9dqAr2cXM&amp;tbnid=eLJdlFtPAP9_lM:&amp;vet=10ahUKEwi8l-DFwMHhAhUJQK0KHW7RCQwQMwjAAig2MDY..i&amp;w=500&amp;h=333&amp;bih=657&amp;biw=1366&amp;q=BIODIVERSIDAD%20IMAGENES&amp;ved=0ahUKEwi8l-DFwMHhAhUJQK0KHW7RCQwQMwjAAig2MDY&amp;iact=mrc&amp;uact=8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google.com.mx/imgres?imgurl=https://www.ictsd.org/sites/default/files/styles/landscape_700_mobile/public/news/Biodiversity_0.jpg?itok=7_pKCO_L&amp;imgrefurl=https://www.ictsd.org/bridges-news/puentes/news/editorial-%C2%BFun-paso-a-favor-de-la-biodiversidad&amp;docid=GkIw0DD8l_SMmM&amp;tbnid=nPBCrSV8rkZUZM:&amp;vet=10ahUKEwi8l-DFwMHhAhUJQK0KHW7RCQwQMwilAigbMBs..i&amp;w=640&amp;h=320&amp;bih=657&amp;biw=1366&amp;q=BIODIVERSIDAD%20IMAGENES&amp;ved=0ahUKEwi8l-DFwMHhAhUJQK0KHW7RCQwQMwilAigbMBs&amp;iact=mrc&amp;uact=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com.mx/imgres?imgurl=https://www.cepal.org/sites/default/files/styles/content_big/public/static/images/acerca_biodiversidad.png?itok=8zi__2iK&amp;imgrefurl=https://www.cepal.org/es/temas/biodiversidad/acerca&amp;docid=2t6-EYCSgipndM&amp;tbnid=P_QFF1XS9LqaiM:&amp;vet=10ahUKEwi8l-DFwMHhAhUJQK0KHW7RCQwQMwiiAigYMBg..i&amp;w=675&amp;h=380&amp;bih=657&amp;biw=1366&amp;q=BIODIVERSIDAD%20IMAGENES&amp;ved=0ahUKEwi8l-DFwMHhAhUJQK0KHW7RCQwQMwiiAigYMBg&amp;iact=mrc&amp;uact=8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oogle.com.mx/imgres?imgurl=http://www.minambiente.gov.co/images/11-septiembre-dia-nacional-biodiversidad-2017-Minambiente.jpg&amp;imgrefurl=http://www.minambiente.gov.co/index.php/noticias-minambiente/3196-colombia-celebra-su-biodiversidad&amp;docid=c43VuX6yy_0SeM&amp;tbnid=TsathIyrNiNYyM:&amp;vet=12ahUKEwj2v7rLwMHhAhVFAqwKHRktAfw4ZBAzKCIwInoECAEQIw..i&amp;w=800&amp;h=336&amp;bih=657&amp;biw=1366&amp;q=BIODIVERSIDAD%20IMAGENES&amp;ved=2ahUKEwj2v7rLwMHhAhVFAqwKHRktAfw4ZBAzKCIwInoECAEQIw&amp;iact=mrc&amp;uact=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hyperlink" Target="https://www.google.com.mx/imgres?imgurl=https://blogazulambientalistas.files.wordpress.com/2013/05/azul-ambientalistas-biodiversidad-en-venezuela.jpg?w=640&amp;h=480&amp;imgrefurl=https://blogazulambientalistas.wordpress.com/2013/05/18/semana-de-la-biodiversidad-biodiversidad-de-venezuela/&amp;docid=rkJ8YepgyR7wXM&amp;tbnid=KDnP_D5UaGKw8M:&amp;vet=12ahUKEwj2v7rLwMHhAhVFAqwKHRktAfw4ZBAzKDkwOXoECAEQOg..i&amp;w=640&amp;h=480&amp;bih=657&amp;biw=1366&amp;q=BIODIVERSIDAD%20IMAGENES&amp;ved=2ahUKEwj2v7rLwMHhAhVFAqwKHRktAfw4ZBAzKDkwOXoECAEQOg&amp;iact=mrc&amp;uact=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com.mx/imgres?imgurl=https://www.agenciasinc.es/var/ezwebin_site/storage/images/noticias/elaboran-el-primer-mapa-digital-europeo-sobre-la-biodiversidad-del-suelo/6018478-1-esl-MX/Elaboran-el-primer-mapa-digital-europeo-sobre-la-biodiversidad-del-suelo.jpg&amp;imgrefurl=https://www.agenciasinc.es/Noticias/Elaboran-el-primer-mapa-digital-europeo-sobre-la-biodiversidad-del-suelo&amp;docid=MLglGcuGO6rkjM&amp;tbnid=HVamMKV4adp2xM:&amp;vet=12ahUKEwj2v7rLwMHhAhVFAqwKHRktAfw4ZBAzKCwwLHoECAEQLQ..i&amp;w=2385&amp;h=3382&amp;bih=657&amp;biw=1366&amp;q=BIODIVERSIDAD%20IMAGENES&amp;ved=2ahUKEwj2v7rLwMHhAhVFAqwKHRktAfw4ZBAzKCwwLHoECAEQLQ&amp;iact=mrc&amp;uact=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hyperlink" Target="https://www.google.com.mx/imgres?imgurl=https://i.ytimg.com/vi/Rh4txXeKlME/maxresdefault.jpg&amp;imgrefurl=https://www.youtube.com/watch?v=Rh4txXeKlME&amp;docid=v_4T-4g5uh2fIM&amp;tbnid=NCIdl74wQLfWMM:&amp;vet=12ahUKEwj2v7rLwMHhAhVFAqwKHRktAfw4ZBAzKC8wL3oECAEQMA..i&amp;w=1280&amp;h=720&amp;bih=657&amp;biw=1366&amp;q=BIODIVERSIDAD%20IMAGENES&amp;ved=2ahUKEwj2v7rLwMHhAhVFAqwKHRktAfw4ZBAzKC8wL3oECAEQMA&amp;iact=mrc&amp;uact=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com.mx/imgres?imgurl=https://www.pagina66.mx/wp-content/uploads/2018/06/24bio-831x560.jpg&amp;imgrefurl=https://www.pagina66.mx/perdida-de-biodiversidad-por-sobreexplotacion-y-contaminacion/&amp;docid=3Hd31Z6HDwU7IM&amp;tbnid=arW8_FQpfQL-YM:&amp;vet=10ahUKEwi8l-DFwMHhAhUJQK0KHW7RCQwQMwimAigcMBw..i&amp;w=831&amp;h=560&amp;bih=657&amp;biw=1366&amp;q=BIODIVERSIDAD%20IMAGENES&amp;ved=0ahUKEwi8l-DFwMHhAhUJQK0KHW7RCQwQMwimAigcMBw&amp;iact=mrc&amp;uact=8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google.com.mx/imgres?imgurl=https://geoinnova.org/blog-territorio/wp-content/uploads/2017/04/conservacion-biodiversidad.jpg&amp;imgrefurl=https://geoinnova.org/blog-territorio/importancia-conservacion-biodiversidad/&amp;docid=j-vCxAke2gafNM&amp;tbnid=AH0CHalXMz2ZCM:&amp;vet=10ahUKEwi8l-DFwMHhAhUJQK0KHW7RCQwQMwi4AiguMC4..i&amp;w=960&amp;h=720&amp;bih=657&amp;biw=1366&amp;q=BIODIVERSIDAD%20IMAGENES&amp;ved=0ahUKEwi8l-DFwMHhAhUJQK0KHW7RCQwQMwi4AiguMC4&amp;iact=mrc&amp;uact=8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s://www.google.com.mx/imgres?imgurl=https://www.monografias.com/trabajos104/de-la-biodiversidad/image004.jpg&amp;imgrefurl=https://www.monografias.com/trabajos104/de-la-biodiversidad/de-la-biodiversidad.shtml&amp;docid=bLSeOueGS_xf9M&amp;tbnid=fPWzjd4WDe8dgM:&amp;vet=12ahUKEwj2v7rLwMHhAhVFAqwKHRktAfw4ZBAzKBAwEHoECAEQEQ..i&amp;w=407&amp;h=304&amp;bih=657&amp;biw=1366&amp;q=BIODIVERSIDAD%20IMAGENES&amp;ved=2ahUKEwj2v7rLwMHhAhVFAqwKHRktAfw4ZBAzKBAwEHoECAEQEQ&amp;iact=mrc&amp;uact=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.mx/imgres?imgurl=https://cdn.forbes.com.mx/2013/08/selva.jpg&amp;imgrefurl=https://www.forbes.com.mx/la-biodiversidad-y-las-politicas-publicas/&amp;docid=oVInYQk5Ytzs1M&amp;tbnid=3jDvsBv4AbwqxM:&amp;vet=12ahUKEwj2v7rLwMHhAhVFAqwKHRktAfw4ZBAzKBswG3oECAEQHA..i&amp;w=420&amp;h=470&amp;bih=657&amp;biw=1366&amp;q=BIODIVERSIDAD%20IMAGENES&amp;ved=2ahUKEwj2v7rLwMHhAhVFAqwKHRktAfw4ZBAzKBswG3oECAEQHA&amp;iact=mrc&amp;uact=8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s://www.google.com.mx/imgres?imgurl=https://ep00.epimg.net/internacional/imagenes/2015/07/02/actualidad/1435854759_204131_1435855008_noticia_normal.jpg&amp;imgrefurl=https://elpais.com/internacional/2015/07/02/actualidad/1435854759_204131.html&amp;docid=CsrbA7UhjfDoGM&amp;tbnid=ZYCY5mOVngYB9M:&amp;vet=12ahUKEwj2v7rLwMHhAhVFAqwKHRktAfw4ZBAzKBowGnoECAEQGw..i&amp;w=560&amp;h=299&amp;bih=657&amp;biw=1366&amp;q=BIODIVERSIDAD%20IMAGENES&amp;ved=2ahUKEwj2v7rLwMHhAhVFAqwKHRktAfw4ZBAzKBowGnoECAEQGw&amp;iact=mrc&amp;uact=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google.com.mx/imgres?imgurl=http://viverosdebiodiversidad.org/images/portada.png&amp;imgrefurl=http://viverosdebiodiversidad.org/&amp;docid=4-rkO9q6M8bvrM&amp;tbnid=gN6zIz_gZRVoCM:&amp;vet=10ahUKEwi8l-DFwMHhAhUJQK0KHW7RCQwQMwjSAihIMEg..i&amp;w=1600&amp;h=956&amp;bih=657&amp;biw=1366&amp;q=BIODIVERSIDAD%20IMAGENES&amp;ved=0ahUKEwi8l-DFwMHhAhUJQK0KHW7RCQwQMwjSAihIMEg&amp;iact=mrc&amp;uact=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s://www.google.com.mx/imgres?imgurl=https://vignette.wikia.nocookie.net/biodiversidad-javier/images/9/9c/Biodiversidad_presentaci%C3%B3n.png/revision/latest?cb=20140616215251&amp;path-prefix=es&amp;imgrefurl=https://biodiversidad-javier.fandom.com/es/wiki/IMPORTANCIA_DE_LA_BIODIVERSIDAD&amp;docid=TmojID4V_EquFM&amp;tbnid=XggLzxYs40ihoM:&amp;vet=10ahUKEwi8l-DFwMHhAhUJQK0KHW7RCQwQMwjTAihJMEk..i&amp;w=557&amp;h=351&amp;bih=657&amp;biw=1366&amp;q=BIODIVERSIDAD%20IMAGENES&amp;ved=0ahUKEwi8l-DFwMHhAhUJQK0KHW7RCQwQMwjTAihJMEk&amp;iact=mrc&amp;uact=8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google.com.mx/imgres?imgurl=http://sinia.mma.gob.cl/wp-content/uploads/2017/08/img-biodiversidad1-770x300.jpg&amp;imgrefurl=http://sinia.mma.gob.cl/temas-ambientales/biodiversidad/&amp;docid=BU_i7RkQJLnbCM&amp;tbnid=udyDVWt4V4wHfM:&amp;vet=12ahUKEwj2v7rLwMHhAhVFAqwKHRktAfw4ZBAzKD8wP3oECAEQQA..i&amp;w=770&amp;h=300&amp;bih=657&amp;biw=1366&amp;q=BIODIVERSIDAD%20IMAGENES&amp;ved=2ahUKEwj2v7rLwMHhAhVFAqwKHRktAfw4ZBAzKD8wP3oECAEQQA&amp;iact=mrc&amp;uact=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hyperlink" Target="https://www.google.com.mx/imgres?imgurl=http://sierradelsegura.com/sierrasegura/wp-content/uploads/2014/07/faria-biodiversidad.jpg&amp;imgrefurl=http://sierradelsegura.com/proyectos/1-comarcales/feria-biodiversidad/&amp;docid=XvXyTgELt6obGM&amp;tbnid=sZi9EUFD50yrhM:&amp;vet=12ahUKEwjwsqjSwMHhAhVwmK0KHaJzCEw4rAIQMygGMAZ6BAgBEAc..i&amp;w=693&amp;h=211&amp;bih=657&amp;biw=1366&amp;q=BIODIVERSIDAD%20IMAGENES&amp;ved=2ahUKEwjwsqjSwMHhAhVwmK0KHaJzCEw4rAIQMygGMAZ6BAgBEAc&amp;iact=mrc&amp;uact=8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mtClean="0"/>
              <a:t>BACHILLERATO GENERAL EZNA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61759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s-ES" dirty="0" smtClean="0"/>
              <a:t>Zona.063   </a:t>
            </a:r>
          </a:p>
          <a:p>
            <a:pPr algn="ctr"/>
            <a:r>
              <a:rPr lang="es-ES" dirty="0" smtClean="0"/>
              <a:t>Clave .c.c.T21EBH09321</a:t>
            </a:r>
          </a:p>
          <a:p>
            <a:pPr algn="ctr"/>
            <a:r>
              <a:rPr lang="es-ES" dirty="0" smtClean="0"/>
              <a:t>DOCENTE: </a:t>
            </a:r>
            <a:r>
              <a:rPr lang="es-ES" dirty="0" err="1" smtClean="0"/>
              <a:t>ARALiA</a:t>
            </a:r>
            <a:r>
              <a:rPr lang="es-ES" dirty="0" smtClean="0"/>
              <a:t> KATINA LECONA DIAS</a:t>
            </a:r>
          </a:p>
          <a:p>
            <a:pPr algn="ctr"/>
            <a:r>
              <a:rPr lang="es-ES" dirty="0" smtClean="0"/>
              <a:t>ALUMNO: YESSICA CRUZ SILVA</a:t>
            </a:r>
          </a:p>
          <a:p>
            <a:pPr algn="ctr"/>
            <a:r>
              <a:rPr lang="es-ES" dirty="0" smtClean="0"/>
              <a:t>MATERIA :TALLER DE MEDIOS Y COMUNICACIÓN</a:t>
            </a:r>
          </a:p>
          <a:p>
            <a:pPr algn="ctr"/>
            <a:r>
              <a:rPr lang="es-ES" dirty="0" smtClean="0"/>
              <a:t>SALVA GUARDA Y CONSERVACION DE LA BIODIVERSIDAD</a:t>
            </a:r>
          </a:p>
          <a:p>
            <a:pPr algn="ctr"/>
            <a:r>
              <a:rPr lang="es-ES" dirty="0" smtClean="0"/>
              <a:t>SEMESTRE.. 6TO    GRADO ,..A</a:t>
            </a:r>
          </a:p>
          <a:p>
            <a:pPr algn="ctr"/>
            <a:r>
              <a:rPr lang="es-ES" dirty="0" smtClean="0"/>
              <a:t>CICLO ESCOLAR </a:t>
            </a:r>
          </a:p>
          <a:p>
            <a:pPr algn="ctr"/>
            <a:r>
              <a:rPr lang="es-ES" dirty="0" smtClean="0"/>
              <a:t>2018-2019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315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8" y="609599"/>
            <a:ext cx="7084594" cy="2610119"/>
          </a:xfrm>
        </p:spPr>
        <p:txBody>
          <a:bodyPr numCol="1">
            <a:noAutofit/>
          </a:bodyPr>
          <a:lstStyle/>
          <a:p>
            <a:pPr algn="ctr"/>
            <a:r>
              <a:rPr lang="es-MX" sz="8800" dirty="0" smtClean="0"/>
              <a:t>La Biodiversidad</a:t>
            </a:r>
            <a:endParaRPr lang="es-MX" sz="8800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207" y="3335628"/>
            <a:ext cx="7895161" cy="3219718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Fron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831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 smtClean="0"/>
              <a:t>INTRODUCCIÓN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46220" y="1481071"/>
            <a:ext cx="8127782" cy="643943"/>
          </a:xfrm>
        </p:spPr>
        <p:txBody>
          <a:bodyPr/>
          <a:lstStyle/>
          <a:p>
            <a:r>
              <a:rPr lang="es-MX" dirty="0" smtClean="0"/>
              <a:t>La biodiversidad es un conjunto de seres vivos que habitan el planeta y sus relaciones</a:t>
            </a:r>
            <a:endParaRPr lang="es-MX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86" y="2305318"/>
            <a:ext cx="2691683" cy="3618964"/>
          </a:xfr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9" name="Imagen 8" descr="Resultado de imagen para BIODIVERSIDAD IMAGENES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078" y="2305319"/>
            <a:ext cx="3108999" cy="3618964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0" name="Imagen 9" descr="Resultado de imagen para BIODIVERSIDAD IMAGENES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612" y="1930400"/>
            <a:ext cx="2550017" cy="399388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  <p:extLst>
      <p:ext uri="{BB962C8B-B14F-4D97-AF65-F5344CB8AC3E}">
        <p14:creationId xmlns:p14="http://schemas.microsoft.com/office/powerpoint/2010/main" val="15311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798" y="1867436"/>
            <a:ext cx="7727324" cy="553791"/>
          </a:xfr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algn="l"/>
            <a:r>
              <a:rPr lang="es-MX" sz="1400" dirty="0" smtClean="0">
                <a:solidFill>
                  <a:schemeClr val="tx1"/>
                </a:solidFill>
              </a:rPr>
              <a:t>también es importante para nosotros los humanos ya que  la tenemos en todas partes y también son alimentos</a:t>
            </a:r>
            <a:endParaRPr lang="es-MX" sz="1400" dirty="0">
              <a:solidFill>
                <a:schemeClr val="tx1"/>
              </a:solidFill>
            </a:endParaRPr>
          </a:p>
        </p:txBody>
      </p:sp>
      <p:pic>
        <p:nvPicPr>
          <p:cNvPr id="5" name="Imagen 4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625" y="2627290"/>
            <a:ext cx="2619375" cy="1743075"/>
          </a:xfrm>
          <a:prstGeom prst="rect">
            <a:avLst/>
          </a:prstGeom>
          <a:noFill/>
          <a:ln>
            <a:noFill/>
          </a:ln>
          <a:scene3d>
            <a:camera prst="perspectiveRelaxed"/>
            <a:lightRig rig="threePt" dir="t"/>
          </a:scene3d>
        </p:spPr>
      </p:pic>
      <p:pic>
        <p:nvPicPr>
          <p:cNvPr id="6" name="Imagen 5" descr="Resultado de imagen para BIODIVERSIDAD IMAGENES">
            <a:hlinkClick r:id="rId4"/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92"/>
          <a:stretch/>
        </p:blipFill>
        <p:spPr bwMode="auto">
          <a:xfrm>
            <a:off x="4824414" y="2627290"/>
            <a:ext cx="3582608" cy="1944882"/>
          </a:xfrm>
          <a:prstGeom prst="rect">
            <a:avLst/>
          </a:prstGeom>
          <a:noFill/>
          <a:ln>
            <a:noFill/>
          </a:ln>
          <a:scene3d>
            <a:camera prst="perspectiveRelaxed"/>
            <a:lightRig rig="threePt" dir="t"/>
          </a:scene3d>
        </p:spPr>
      </p:pic>
      <p:pic>
        <p:nvPicPr>
          <p:cNvPr id="7" name="gpgbJbdYtNGbNM:" descr="Resultado de imagen para BIODIVERSIDAD IMAGENES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822" y="4744744"/>
            <a:ext cx="2486025" cy="1838325"/>
          </a:xfrm>
          <a:prstGeom prst="rect">
            <a:avLst/>
          </a:prstGeom>
          <a:noFill/>
          <a:ln>
            <a:noFill/>
          </a:ln>
          <a:scene3d>
            <a:camera prst="perspectiveRelaxed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6272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55344" y="1487605"/>
            <a:ext cx="8475259" cy="2006222"/>
          </a:xfrm>
        </p:spPr>
        <p:txBody>
          <a:bodyPr/>
          <a:lstStyle/>
          <a:p>
            <a:pPr algn="ctr"/>
            <a:r>
              <a:rPr lang="es-MX" sz="2400" dirty="0" smtClean="0">
                <a:solidFill>
                  <a:schemeClr val="tx1"/>
                </a:solidFill>
              </a:rPr>
              <a:t>Ya que preocupa a la sociedad </a:t>
            </a:r>
            <a:br>
              <a:rPr lang="es-MX" sz="2400" dirty="0" smtClean="0">
                <a:solidFill>
                  <a:schemeClr val="tx1"/>
                </a:solidFill>
              </a:rPr>
            </a:br>
            <a:r>
              <a:rPr lang="es-MX" sz="2400" dirty="0" smtClean="0">
                <a:solidFill>
                  <a:schemeClr val="tx1"/>
                </a:solidFill>
              </a:rPr>
              <a:t>que la biodiversidad </a:t>
            </a:r>
            <a:br>
              <a:rPr lang="es-MX" sz="2400" dirty="0" smtClean="0">
                <a:solidFill>
                  <a:schemeClr val="tx1"/>
                </a:solidFill>
              </a:rPr>
            </a:br>
            <a:r>
              <a:rPr lang="es-MX" sz="2400" dirty="0" smtClean="0">
                <a:solidFill>
                  <a:schemeClr val="tx1"/>
                </a:solidFill>
              </a:rPr>
              <a:t>desaparezca</a:t>
            </a:r>
            <a:endParaRPr lang="es-MX" sz="24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43" b="74503"/>
          <a:stretch/>
        </p:blipFill>
        <p:spPr>
          <a:xfrm>
            <a:off x="764275" y="1310186"/>
            <a:ext cx="1815152" cy="16240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5" t="27245" r="558" b="47801"/>
          <a:stretch/>
        </p:blipFill>
        <p:spPr>
          <a:xfrm>
            <a:off x="1897039" y="3493827"/>
            <a:ext cx="1776484" cy="15694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1" t="-242" r="25511" b="75649"/>
          <a:stretch/>
        </p:blipFill>
        <p:spPr>
          <a:xfrm>
            <a:off x="4542430" y="5063319"/>
            <a:ext cx="1876567" cy="125559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3" t="-242" r="49412" b="75649"/>
          <a:stretch/>
        </p:blipFill>
        <p:spPr>
          <a:xfrm>
            <a:off x="7287905" y="3712190"/>
            <a:ext cx="1869743" cy="13511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" t="-242" r="74905" b="75649"/>
          <a:stretch/>
        </p:blipFill>
        <p:spPr>
          <a:xfrm>
            <a:off x="7999864" y="1569490"/>
            <a:ext cx="2099480" cy="130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3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tx1"/>
                </a:solidFill>
              </a:rPr>
              <a:t>Ya que hay programas y medidas de conservar la biodiversidad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11" y="2269770"/>
            <a:ext cx="9860796" cy="4158326"/>
          </a:xfrm>
        </p:spPr>
      </p:pic>
    </p:spTree>
    <p:extLst>
      <p:ext uri="{BB962C8B-B14F-4D97-AF65-F5344CB8AC3E}">
        <p14:creationId xmlns:p14="http://schemas.microsoft.com/office/powerpoint/2010/main" val="862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341194"/>
            <a:ext cx="7766936" cy="1310185"/>
          </a:xfrm>
        </p:spPr>
        <p:txBody>
          <a:bodyPr/>
          <a:lstStyle/>
          <a:p>
            <a:pPr algn="ctr"/>
            <a:r>
              <a:rPr lang="es-MX" dirty="0" smtClean="0"/>
              <a:t>desarrollo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1801505"/>
            <a:ext cx="7766936" cy="859808"/>
          </a:xfrm>
        </p:spPr>
        <p:txBody>
          <a:bodyPr/>
          <a:lstStyle/>
          <a:p>
            <a:r>
              <a:rPr lang="es-MX" dirty="0" smtClean="0"/>
              <a:t>Que es la biodiversidad es la variedad de organismos en el ecosistema</a:t>
            </a:r>
          </a:p>
          <a:p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l="34403" t="67125" r="54339" b="17054"/>
          <a:stretch/>
        </p:blipFill>
        <p:spPr bwMode="auto">
          <a:xfrm>
            <a:off x="4346995" y="5598291"/>
            <a:ext cx="1997614" cy="1029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2"/>
          <a:srcRect l="18706" t="60678" r="66140" b="17063"/>
          <a:stretch/>
        </p:blipFill>
        <p:spPr bwMode="auto">
          <a:xfrm>
            <a:off x="8611737" y="5274734"/>
            <a:ext cx="2689064" cy="1448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2"/>
          <a:srcRect l="12523" t="35139" r="76574" b="50550"/>
          <a:stretch/>
        </p:blipFill>
        <p:spPr bwMode="auto">
          <a:xfrm>
            <a:off x="539723" y="2396557"/>
            <a:ext cx="1934688" cy="9316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2"/>
          <a:srcRect l="12522" t="49665" r="76488" b="38017"/>
          <a:stretch/>
        </p:blipFill>
        <p:spPr bwMode="auto">
          <a:xfrm>
            <a:off x="129852" y="5598291"/>
            <a:ext cx="1950016" cy="801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2"/>
          <a:srcRect l="44880" t="35139" r="43557" b="48975"/>
          <a:stretch/>
        </p:blipFill>
        <p:spPr bwMode="auto">
          <a:xfrm>
            <a:off x="4189533" y="3723738"/>
            <a:ext cx="2051903" cy="10341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2"/>
          <a:srcRect l="33984" t="53669" r="55076" b="35011"/>
          <a:stretch/>
        </p:blipFill>
        <p:spPr bwMode="auto">
          <a:xfrm>
            <a:off x="8464553" y="2389136"/>
            <a:ext cx="1941342" cy="7369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299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259307"/>
            <a:ext cx="7766936" cy="1910687"/>
          </a:xfrm>
        </p:spPr>
        <p:txBody>
          <a:bodyPr/>
          <a:lstStyle/>
          <a:p>
            <a:pPr algn="ctr"/>
            <a:r>
              <a:rPr lang="es-MX" dirty="0" smtClean="0"/>
              <a:t>Donde se  encuentra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1542197"/>
            <a:ext cx="7766936" cy="360553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MX" dirty="0" smtClean="0"/>
              <a:t>En el agua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MX" dirty="0" smtClean="0"/>
              <a:t>Tierra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MX" dirty="0" smtClean="0"/>
              <a:t>Organismos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MX" dirty="0" smtClean="0"/>
              <a:t>Bacterias(animales , plantas)</a:t>
            </a:r>
          </a:p>
          <a:p>
            <a:r>
              <a:rPr lang="es-MX" dirty="0" smtClean="0"/>
              <a:t>v</a:t>
            </a:r>
            <a:endParaRPr lang="es-MX" dirty="0"/>
          </a:p>
        </p:txBody>
      </p:sp>
      <p:pic>
        <p:nvPicPr>
          <p:cNvPr id="4" name="Imagen 3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327" y="1415208"/>
            <a:ext cx="2619375" cy="1509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para BIODIVERSIDAD IMAGENES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85" y="3452884"/>
            <a:ext cx="302895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Resultado de imagen para BIODIVERSIDAD IMAGENES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100" y="3785761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33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"/>
            <a:ext cx="7766936" cy="1937981"/>
          </a:xfrm>
        </p:spPr>
        <p:txBody>
          <a:bodyPr/>
          <a:lstStyle/>
          <a:p>
            <a:pPr algn="ctr"/>
            <a:r>
              <a:rPr lang="es-MX" dirty="0" smtClean="0"/>
              <a:t>Porque es importante 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1937983"/>
            <a:ext cx="7766936" cy="3209750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MX" dirty="0" smtClean="0"/>
              <a:t>Es que desempeña un importante papel del funcionamiento de los ecosistemas</a:t>
            </a:r>
          </a:p>
          <a:p>
            <a:pPr algn="l"/>
            <a:endParaRPr lang="es-MX" dirty="0"/>
          </a:p>
        </p:txBody>
      </p:sp>
      <p:pic>
        <p:nvPicPr>
          <p:cNvPr id="4" name="Imagen 3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926" y="2628900"/>
            <a:ext cx="6714698" cy="2953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36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1514901"/>
            <a:ext cx="7766936" cy="363283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dirty="0" smtClean="0"/>
              <a:t>Se encuentra el ciclo de nutrientes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/>
              <a:t> </a:t>
            </a:r>
            <a:r>
              <a:rPr lang="es-MX" dirty="0" smtClean="0"/>
              <a:t> ciclo del agua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dirty="0" smtClean="0"/>
              <a:t>La formación y detección del suelo</a:t>
            </a:r>
            <a:endParaRPr lang="es-MX" dirty="0"/>
          </a:p>
        </p:txBody>
      </p:sp>
      <p:pic>
        <p:nvPicPr>
          <p:cNvPr id="5" name="Imagen 4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369" y="1328275"/>
            <a:ext cx="3305175" cy="373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Resultado de imagen para BIODIVERSIDAD IMAGENES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476" y="3193576"/>
            <a:ext cx="3651787" cy="2491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12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La regulación del clima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Control de las plagas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MX" dirty="0"/>
          </a:p>
        </p:txBody>
      </p:sp>
      <p:pic>
        <p:nvPicPr>
          <p:cNvPr id="4" name="Imagen 3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890" y="354843"/>
            <a:ext cx="6568269" cy="332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para BIODIVERSIDAD IMAGENES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596" y="4347632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80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09183"/>
            <a:ext cx="7766936" cy="2606721"/>
          </a:xfrm>
        </p:spPr>
        <p:txBody>
          <a:bodyPr/>
          <a:lstStyle/>
          <a:p>
            <a:pPr algn="ctr"/>
            <a:r>
              <a:rPr lang="es-MX" dirty="0" smtClean="0"/>
              <a:t>Porque preocupa su perdida de la </a:t>
            </a:r>
            <a:br>
              <a:rPr lang="es-MX" dirty="0" smtClean="0"/>
            </a:br>
            <a:r>
              <a:rPr lang="es-MX" dirty="0" smtClean="0"/>
              <a:t>biodiversidad</a:t>
            </a:r>
            <a:endParaRPr lang="es-MX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507067" y="2811440"/>
            <a:ext cx="7766936" cy="1037230"/>
          </a:xfrm>
        </p:spPr>
        <p:txBody>
          <a:bodyPr/>
          <a:lstStyle/>
          <a:p>
            <a:pPr algn="l"/>
            <a:r>
              <a:rPr lang="es-MX" dirty="0" smtClean="0"/>
              <a:t>Porque trae efectos negativos para el ser humano</a:t>
            </a:r>
            <a:endParaRPr lang="es-MX" dirty="0"/>
          </a:p>
        </p:txBody>
      </p:sp>
      <p:pic>
        <p:nvPicPr>
          <p:cNvPr id="5" name="Imagen 4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1" y="3330055"/>
            <a:ext cx="4148209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47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Porque nos da seguridad de los alimentos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Vulnerabilidad de desastres naturaleza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Adceso a agua limpia</a:t>
            </a:r>
            <a:endParaRPr lang="es-MX" dirty="0"/>
          </a:p>
        </p:txBody>
      </p:sp>
      <p:pic>
        <p:nvPicPr>
          <p:cNvPr id="4" name="Imagen 3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60" y="1105469"/>
            <a:ext cx="3654661" cy="26060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Materias primas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La seguridad energética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dirty="0" smtClean="0"/>
              <a:t>afectaría </a:t>
            </a:r>
            <a:r>
              <a:rPr lang="es-MX" dirty="0"/>
              <a:t>l</a:t>
            </a:r>
            <a:r>
              <a:rPr lang="es-MX" dirty="0" smtClean="0"/>
              <a:t>a seguridad del ser humano</a:t>
            </a:r>
            <a:endParaRPr lang="es-MX" dirty="0"/>
          </a:p>
        </p:txBody>
      </p:sp>
      <p:pic>
        <p:nvPicPr>
          <p:cNvPr id="4" name="fPWzjd4WDe8dgM: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717219"/>
            <a:ext cx="247650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para BIODIVERSIDAD IMAGENES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4050833"/>
            <a:ext cx="2924175" cy="234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Resultado de imagen para BIODIVERSIDAD IMAGENES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469" y="1244647"/>
            <a:ext cx="2560945" cy="2266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959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Medidas de  conservar la biodiversidad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Espacios protegidos</a:t>
            </a:r>
          </a:p>
          <a:p>
            <a:r>
              <a:rPr lang="es-MX" dirty="0" smtClean="0"/>
              <a:t>Instrumentos financieros(pagos)</a:t>
            </a:r>
          </a:p>
          <a:p>
            <a:r>
              <a:rPr lang="es-MX" dirty="0" smtClean="0"/>
              <a:t>Informar a la sociedad</a:t>
            </a:r>
            <a:endParaRPr lang="es-MX" dirty="0"/>
          </a:p>
        </p:txBody>
      </p:sp>
      <p:pic>
        <p:nvPicPr>
          <p:cNvPr id="4" name="Imagen 3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682" y="2160589"/>
            <a:ext cx="2771775" cy="2205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Resultado de imagen para BIODIVERSIDAD IMAGENES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9" y="3534770"/>
            <a:ext cx="3877173" cy="2506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52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089293"/>
          </a:xfrm>
        </p:spPr>
        <p:txBody>
          <a:bodyPr/>
          <a:lstStyle/>
          <a:p>
            <a:pPr algn="ctr"/>
            <a:r>
              <a:rPr lang="es-MX" dirty="0" smtClean="0"/>
              <a:t>conclusión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1536" y="4050836"/>
            <a:ext cx="7766936" cy="1096899"/>
          </a:xfrm>
        </p:spPr>
        <p:txBody>
          <a:bodyPr>
            <a:normAutofit fontScale="92500"/>
          </a:bodyPr>
          <a:lstStyle/>
          <a:p>
            <a:r>
              <a:rPr lang="es-MX" dirty="0" smtClean="0"/>
              <a:t>La biodiversidad es muy importante para nosotros y si seguimos así se va acabar  con el paso d</a:t>
            </a:r>
            <a:endParaRPr lang="es-MX" dirty="0"/>
          </a:p>
          <a:p>
            <a:r>
              <a:rPr lang="es-MX" dirty="0" smtClean="0"/>
              <a:t>e los años ya pueden existir enfermedades nuevas las cuales no tendrán cura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8868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846162"/>
            <a:ext cx="7766936" cy="1160060"/>
          </a:xfrm>
        </p:spPr>
        <p:txBody>
          <a:bodyPr/>
          <a:lstStyle/>
          <a:p>
            <a:r>
              <a:rPr lang="es-MX" dirty="0" smtClean="0"/>
              <a:t>el paso de </a:t>
            </a:r>
            <a:r>
              <a:rPr lang="es-MX" dirty="0"/>
              <a:t>los años ya pueden existir enfermedades nuevas las cuales no tendrán </a:t>
            </a:r>
            <a:r>
              <a:rPr lang="es-MX" dirty="0" smtClean="0"/>
              <a:t>cura y ni habrá lo necesario para la cura</a:t>
            </a:r>
            <a:endParaRPr lang="es-MX" dirty="0"/>
          </a:p>
          <a:p>
            <a:endParaRPr lang="es-MX" dirty="0"/>
          </a:p>
        </p:txBody>
      </p:sp>
      <p:pic>
        <p:nvPicPr>
          <p:cNvPr id="4" name="Imagen 3" descr="Resultado de imagen para BIODIVERSIDAD IMAGENES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4" y="2694010"/>
            <a:ext cx="4558352" cy="3543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Zi9EUFD50yrhM:" descr="Resultado de imagen para BIODIVERSIDAD IMAGENES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653" y="2694010"/>
            <a:ext cx="4713383" cy="35430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80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MX" dirty="0" smtClean="0"/>
              <a:t>bibliografías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MX" dirty="0" smtClean="0"/>
              <a:t>Pagina de internet. La biodiversidad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593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Violeta rojo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338</TotalTime>
  <Words>274</Words>
  <Application>Microsoft Office PowerPoint</Application>
  <PresentationFormat>Panorámica</PresentationFormat>
  <Paragraphs>50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Trebuchet MS</vt:lpstr>
      <vt:lpstr>Wingdings</vt:lpstr>
      <vt:lpstr>Wingdings 3</vt:lpstr>
      <vt:lpstr>Faceta</vt:lpstr>
      <vt:lpstr>BACHILLERATO GENERAL EZNA</vt:lpstr>
      <vt:lpstr>La Biodiversidad</vt:lpstr>
      <vt:lpstr>INTRODUCCIÓN</vt:lpstr>
      <vt:lpstr>también es importante para nosotros los humanos ya que  la tenemos en todas partes y también son alimentos</vt:lpstr>
      <vt:lpstr>Ya que preocupa a la sociedad  que la biodiversidad  desaparezca</vt:lpstr>
      <vt:lpstr>Ya que hay programas y medidas de conservar la biodiversidad</vt:lpstr>
      <vt:lpstr>desarrollo</vt:lpstr>
      <vt:lpstr>Donde se  encuentra </vt:lpstr>
      <vt:lpstr>Porque es importante </vt:lpstr>
      <vt:lpstr>Presentación de PowerPoint</vt:lpstr>
      <vt:lpstr>Presentación de PowerPoint</vt:lpstr>
      <vt:lpstr>Porque preocupa su perdida de la  biodiversidad</vt:lpstr>
      <vt:lpstr>Presentación de PowerPoint</vt:lpstr>
      <vt:lpstr>Presentación de PowerPoint</vt:lpstr>
      <vt:lpstr>Medidas de  conservar la biodiversidad</vt:lpstr>
      <vt:lpstr>conclusión</vt:lpstr>
      <vt:lpstr>Presentación de PowerPoint</vt:lpstr>
      <vt:lpstr>bibliografías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BACHILLERATO GENERAL EZNA</dc:title>
  <dc:creator>Maquina 8</dc:creator>
  <cp:lastModifiedBy>Maquina 4</cp:lastModifiedBy>
  <cp:revision>29</cp:revision>
  <dcterms:created xsi:type="dcterms:W3CDTF">2019-04-08T21:48:56Z</dcterms:created>
  <dcterms:modified xsi:type="dcterms:W3CDTF">2019-04-10T23:37:59Z</dcterms:modified>
</cp:coreProperties>
</file>